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8119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8471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1999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1527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2783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72075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28819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21303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620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08070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5746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4F9C0-EADC-4B1F-85DA-7993B56AD4EC}" type="datetimeFigureOut">
              <a:rPr lang="th-TH" smtClean="0"/>
              <a:t>20/11/61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A5B83-20C1-4A29-A2D1-A92BA63E30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481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9211"/>
            <a:ext cx="8964488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39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16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928992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03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นำเสนอทางหน้าจอ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</vt:i4>
      </vt:variant>
    </vt:vector>
  </HeadingPairs>
  <TitlesOfParts>
    <vt:vector size="4" baseType="lpstr">
      <vt:lpstr>ชุดรูปแบบของ Office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SRP.V</dc:creator>
  <cp:lastModifiedBy>asus pc</cp:lastModifiedBy>
  <cp:revision>3</cp:revision>
  <dcterms:created xsi:type="dcterms:W3CDTF">2018-11-20T08:09:49Z</dcterms:created>
  <dcterms:modified xsi:type="dcterms:W3CDTF">2018-11-20T08:47:53Z</dcterms:modified>
</cp:coreProperties>
</file>